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73" r:id="rId5"/>
    <p:sldId id="259" r:id="rId6"/>
    <p:sldId id="264" r:id="rId7"/>
    <p:sldId id="265" r:id="rId8"/>
    <p:sldId id="266" r:id="rId9"/>
    <p:sldId id="260" r:id="rId10"/>
    <p:sldId id="261" r:id="rId11"/>
    <p:sldId id="275" r:id="rId12"/>
    <p:sldId id="262" r:id="rId13"/>
    <p:sldId id="269" r:id="rId14"/>
    <p:sldId id="272" r:id="rId15"/>
    <p:sldId id="270" r:id="rId16"/>
    <p:sldId id="271" r:id="rId17"/>
    <p:sldId id="263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0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73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61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73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660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9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626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558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828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08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09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243154-7DB2-497E-AB94-0CD72DF3CDA9}" type="datetimeFigureOut">
              <a:rPr lang="nl-NL" smtClean="0"/>
              <a:t>2-3-2017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8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oleObject" Target="../embeddings/oleObject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7.png"/><Relationship Id="rId4" Type="http://schemas.openxmlformats.org/officeDocument/2006/relationships/oleObject" Target="../embeddings/oleObject5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68499"/>
          </a:xfr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Labyrinth</a:t>
            </a:r>
            <a:r>
              <a:rPr lang="nl-NL" dirty="0"/>
              <a:t> 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447875"/>
            <a:ext cx="9144000" cy="2281805"/>
          </a:xfrm>
        </p:spPr>
        <p:txBody>
          <a:bodyPr>
            <a:normAutofit fontScale="62500" lnSpcReduction="20000"/>
          </a:bodyPr>
          <a:lstStyle/>
          <a:p>
            <a:r>
              <a:rPr lang="nl-NL" dirty="0"/>
              <a:t>Producer : Alieke</a:t>
            </a:r>
          </a:p>
          <a:p>
            <a:r>
              <a:rPr lang="en-US" dirty="0" err="1"/>
              <a:t>Plannings</a:t>
            </a:r>
            <a:r>
              <a:rPr lang="nl-NL" dirty="0"/>
              <a:t> manager : Alieke</a:t>
            </a:r>
          </a:p>
          <a:p>
            <a:r>
              <a:rPr lang="nl-NL" dirty="0"/>
              <a:t>Lead Artist : René</a:t>
            </a:r>
          </a:p>
          <a:p>
            <a:r>
              <a:rPr lang="nl-NL" dirty="0"/>
              <a:t>Lead </a:t>
            </a:r>
            <a:r>
              <a:rPr lang="nl-NL" dirty="0" err="1"/>
              <a:t>Deveveloper</a:t>
            </a:r>
            <a:r>
              <a:rPr lang="nl-NL" dirty="0"/>
              <a:t> : Faf</a:t>
            </a:r>
          </a:p>
          <a:p>
            <a:r>
              <a:rPr lang="nl-NL" dirty="0"/>
              <a:t>Level design : </a:t>
            </a:r>
            <a:r>
              <a:rPr lang="nl-NL" dirty="0" err="1"/>
              <a:t>Sunray</a:t>
            </a:r>
            <a:endParaRPr lang="nl-NL" dirty="0"/>
          </a:p>
          <a:p>
            <a:r>
              <a:rPr lang="nl-NL" dirty="0"/>
              <a:t>User </a:t>
            </a:r>
            <a:r>
              <a:rPr lang="nl-NL" dirty="0" err="1"/>
              <a:t>Experience</a:t>
            </a:r>
            <a:r>
              <a:rPr lang="nl-NL" dirty="0"/>
              <a:t> : Lara</a:t>
            </a:r>
          </a:p>
          <a:p>
            <a:r>
              <a:rPr lang="nl-NL" dirty="0" err="1"/>
              <a:t>Quality</a:t>
            </a:r>
            <a:r>
              <a:rPr lang="nl-NL" dirty="0"/>
              <a:t> Assurance : Sven</a:t>
            </a:r>
          </a:p>
        </p:txBody>
      </p:sp>
    </p:spTree>
    <p:extLst>
      <p:ext uri="{BB962C8B-B14F-4D97-AF65-F5344CB8AC3E}">
        <p14:creationId xmlns:p14="http://schemas.microsoft.com/office/powerpoint/2010/main" val="255656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Functioneel concept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  <p:pic>
        <p:nvPicPr>
          <p:cNvPr id="4098" name="Picture 2" descr="Afbeeldingsresultaat voor key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12" y="1737360"/>
            <a:ext cx="5684004" cy="413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028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Grafisch concept – Art </a:t>
            </a:r>
            <a:r>
              <a:rPr lang="nl-NL" dirty="0" err="1"/>
              <a:t>style</a:t>
            </a:r>
            <a:endParaRPr lang="en-GB" dirty="0"/>
          </a:p>
        </p:txBody>
      </p:sp>
      <p:pic>
        <p:nvPicPr>
          <p:cNvPr id="3074" name="Picture 2" descr="ART STYLE  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07" y="1846263"/>
            <a:ext cx="7151511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49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Grafisch concept - </a:t>
            </a:r>
            <a:r>
              <a:rPr lang="nl-NL" dirty="0" err="1"/>
              <a:t>Character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8368105"/>
              </p:ext>
            </p:extLst>
          </p:nvPr>
        </p:nvGraphicFramePr>
        <p:xfrm>
          <a:off x="6044957" y="1559708"/>
          <a:ext cx="3827058" cy="2194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" name="Afbeelding" r:id="rId3" imgW="0" imgH="0" progId="StaticMetafile">
                  <p:embed/>
                </p:oleObj>
              </mc:Choice>
              <mc:Fallback>
                <p:oleObj name="Afbeelding" r:id="rId3" imgW="0" imgH="0" progId="StaticMetafile">
                  <p:embed/>
                  <p:pic>
                    <p:nvPicPr>
                      <p:cNvPr id="0" name="rectole000000000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4957" y="1559708"/>
                        <a:ext cx="3827058" cy="2194104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45952" y="21336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2911630"/>
              </p:ext>
            </p:extLst>
          </p:nvPr>
        </p:nvGraphicFramePr>
        <p:xfrm>
          <a:off x="6044957" y="3717756"/>
          <a:ext cx="3644772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2" name="Afbeelding" r:id="rId5" imgW="0" imgH="0" progId="StaticMetafile">
                  <p:embed/>
                </p:oleObj>
              </mc:Choice>
              <mc:Fallback>
                <p:oleObj name="Afbeelding" r:id="rId5" imgW="0" imgH="0" progId="StaticMetafile">
                  <p:embed/>
                  <p:pic>
                    <p:nvPicPr>
                      <p:cNvPr id="0" name="rectole000000000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4957" y="3717756"/>
                        <a:ext cx="3644772" cy="2295525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9" name="Objec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2538278"/>
              </p:ext>
            </p:extLst>
          </p:nvPr>
        </p:nvGraphicFramePr>
        <p:xfrm>
          <a:off x="1924285" y="1500346"/>
          <a:ext cx="4133536" cy="225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Afbeelding" r:id="rId7" imgW="0" imgH="0" progId="StaticMetafile">
                  <p:embed/>
                </p:oleObj>
              </mc:Choice>
              <mc:Fallback>
                <p:oleObj name="Afbeelding" r:id="rId7" imgW="0" imgH="0" progId="StaticMetafile">
                  <p:embed/>
                  <p:pic>
                    <p:nvPicPr>
                      <p:cNvPr id="0" name="rectole000000000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285" y="1500346"/>
                        <a:ext cx="4133536" cy="225396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787784"/>
              </p:ext>
            </p:extLst>
          </p:nvPr>
        </p:nvGraphicFramePr>
        <p:xfrm>
          <a:off x="1924285" y="3754807"/>
          <a:ext cx="4120672" cy="2263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4" name="Afbeelding" r:id="rId9" imgW="0" imgH="0" progId="StaticMetafile">
                  <p:embed/>
                </p:oleObj>
              </mc:Choice>
              <mc:Fallback>
                <p:oleObj name="Afbeelding" r:id="rId9" imgW="0" imgH="0" progId="StaticMetafile">
                  <p:embed/>
                  <p:pic>
                    <p:nvPicPr>
                      <p:cNvPr id="0" name="rectole000000000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285" y="3754807"/>
                        <a:ext cx="4120672" cy="2263227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8303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29801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68" y="1880633"/>
            <a:ext cx="7756654" cy="4293183"/>
          </a:xfr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627303" y="52011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742024"/>
              </p:ext>
            </p:extLst>
          </p:nvPr>
        </p:nvGraphicFramePr>
        <p:xfrm>
          <a:off x="7835317" y="1718366"/>
          <a:ext cx="4356683" cy="2237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Afbeelding" r:id="rId4" imgW="0" imgH="0" progId="StaticMetafile">
                  <p:embed/>
                </p:oleObj>
              </mc:Choice>
              <mc:Fallback>
                <p:oleObj name="Afbeelding" r:id="rId4" imgW="0" imgH="0" progId="StaticMetafile">
                  <p:embed/>
                  <p:pic>
                    <p:nvPicPr>
                      <p:cNvPr id="0" name="rectole000000000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35317" y="1718366"/>
                        <a:ext cx="4356683" cy="2237391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51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5038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08" y="1773539"/>
            <a:ext cx="7959013" cy="4499934"/>
          </a:xfrm>
        </p:spPr>
      </p:pic>
    </p:spTree>
    <p:extLst>
      <p:ext uri="{BB962C8B-B14F-4D97-AF65-F5344CB8AC3E}">
        <p14:creationId xmlns:p14="http://schemas.microsoft.com/office/powerpoint/2010/main" val="2271345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62689"/>
          </a:xfrm>
        </p:spPr>
        <p:txBody>
          <a:bodyPr/>
          <a:lstStyle/>
          <a:p>
            <a:r>
              <a:rPr lang="nl-NL" dirty="0"/>
              <a:t>Grafisch concept - Environment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57" y="1307914"/>
            <a:ext cx="5935523" cy="3338732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873827"/>
            <a:ext cx="5895078" cy="327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0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46579"/>
          </a:xfrm>
        </p:spPr>
        <p:txBody>
          <a:bodyPr/>
          <a:lstStyle/>
          <a:p>
            <a:r>
              <a:rPr lang="nl-NL" dirty="0"/>
              <a:t>Grafisch concept - GUI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23" y="1233182"/>
            <a:ext cx="8752113" cy="4923064"/>
          </a:xfrm>
        </p:spPr>
      </p:pic>
    </p:spTree>
    <p:extLst>
      <p:ext uri="{BB962C8B-B14F-4D97-AF65-F5344CB8AC3E}">
        <p14:creationId xmlns:p14="http://schemas.microsoft.com/office/powerpoint/2010/main" val="1537315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Technisch concept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Camera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Enemies</a:t>
            </a:r>
            <a:endParaRPr lang="nl-NL" dirty="0"/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Player</a:t>
            </a:r>
            <a:r>
              <a:rPr lang="nl-NL" dirty="0"/>
              <a:t> </a:t>
            </a:r>
            <a:r>
              <a:rPr lang="nl-NL" dirty="0" err="1"/>
              <a:t>abilities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68" y="1582981"/>
            <a:ext cx="11409135" cy="46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9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END</a:t>
            </a:r>
            <a:endParaRPr lang="en-GB" dirty="0"/>
          </a:p>
        </p:txBody>
      </p:sp>
      <p:pic>
        <p:nvPicPr>
          <p:cNvPr id="4" name="Picture 2" descr="http://images.freeimages.com/images/thumbs/0bb/question-mark-blue-1630386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2200275"/>
            <a:ext cx="1905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18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64025"/>
          </a:xfrm>
        </p:spPr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753298"/>
            <a:ext cx="10515600" cy="4555223"/>
          </a:xfrm>
        </p:spPr>
        <p:txBody>
          <a:bodyPr numCol="2">
            <a:normAutofit fontScale="92500" lnSpcReduction="10000"/>
          </a:bodyPr>
          <a:lstStyle/>
          <a:p>
            <a:r>
              <a:rPr lang="nl-NL" dirty="0"/>
              <a:t>Concept</a:t>
            </a:r>
          </a:p>
          <a:p>
            <a:pPr lvl="1"/>
            <a:r>
              <a:rPr lang="nl-NL" dirty="0"/>
              <a:t>Story</a:t>
            </a:r>
          </a:p>
          <a:p>
            <a:pPr lvl="1"/>
            <a:r>
              <a:rPr lang="nl-NL" dirty="0"/>
              <a:t>Flow </a:t>
            </a:r>
            <a:r>
              <a:rPr lang="nl-NL" dirty="0" err="1"/>
              <a:t>chart</a:t>
            </a:r>
            <a:endParaRPr lang="nl-NL" dirty="0"/>
          </a:p>
          <a:p>
            <a:r>
              <a:rPr lang="nl-NL" dirty="0"/>
              <a:t>Planning</a:t>
            </a:r>
          </a:p>
          <a:p>
            <a:pPr lvl="1"/>
            <a:r>
              <a:rPr lang="nl-NL" dirty="0"/>
              <a:t>Uren </a:t>
            </a:r>
            <a:r>
              <a:rPr lang="nl-NL" dirty="0" err="1"/>
              <a:t>regristratie</a:t>
            </a:r>
            <a:endParaRPr lang="nl-NL" dirty="0"/>
          </a:p>
          <a:p>
            <a:pPr lvl="1"/>
            <a:r>
              <a:rPr lang="nl-NL" dirty="0"/>
              <a:t>Assetlist </a:t>
            </a:r>
          </a:p>
          <a:p>
            <a:pPr lvl="1"/>
            <a:r>
              <a:rPr lang="nl-NL" dirty="0"/>
              <a:t>Planning</a:t>
            </a:r>
          </a:p>
          <a:p>
            <a:pPr lvl="1"/>
            <a:r>
              <a:rPr lang="nl-NL" dirty="0" err="1"/>
              <a:t>Trello</a:t>
            </a:r>
            <a:endParaRPr lang="nl-NL" dirty="0"/>
          </a:p>
          <a:p>
            <a:r>
              <a:rPr lang="nl-NL" dirty="0"/>
              <a:t>Organisatie</a:t>
            </a:r>
          </a:p>
          <a:p>
            <a:pPr lvl="1"/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  <a:p>
            <a:r>
              <a:rPr lang="nl-NL" dirty="0"/>
              <a:t>Functioneel concept</a:t>
            </a:r>
          </a:p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r>
              <a:rPr lang="nl-NL" dirty="0"/>
              <a:t>GUI</a:t>
            </a:r>
          </a:p>
          <a:p>
            <a:r>
              <a:rPr lang="nl-NL" dirty="0"/>
              <a:t>Grafisch concept</a:t>
            </a:r>
          </a:p>
          <a:p>
            <a:pPr lvl="1"/>
            <a:r>
              <a:rPr lang="nl-NL" dirty="0" err="1"/>
              <a:t>Character</a:t>
            </a:r>
            <a:endParaRPr lang="nl-NL" dirty="0"/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Environment</a:t>
            </a:r>
          </a:p>
          <a:p>
            <a:pPr lvl="1"/>
            <a:r>
              <a:rPr lang="nl-NL" dirty="0"/>
              <a:t>GUI</a:t>
            </a:r>
          </a:p>
          <a:p>
            <a:pPr lvl="1"/>
            <a:r>
              <a:rPr lang="nl-NL" dirty="0"/>
              <a:t>Resource budget</a:t>
            </a:r>
          </a:p>
          <a:p>
            <a:r>
              <a:rPr lang="nl-NL" dirty="0"/>
              <a:t>Technisch concept</a:t>
            </a:r>
          </a:p>
          <a:p>
            <a:pPr lvl="1"/>
            <a:r>
              <a:rPr lang="nl-NL" dirty="0"/>
              <a:t>Camera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 err="1"/>
              <a:t>Player</a:t>
            </a:r>
            <a:r>
              <a:rPr lang="nl-NL" dirty="0"/>
              <a:t>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r>
              <a:rPr lang="nl-NL" dirty="0"/>
              <a:t>GUI</a:t>
            </a:r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4485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9467"/>
          </a:xfrm>
        </p:spPr>
        <p:txBody>
          <a:bodyPr/>
          <a:lstStyle/>
          <a:p>
            <a:r>
              <a:rPr lang="nl-NL" dirty="0"/>
              <a:t>Concept - Story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368" y="1845734"/>
            <a:ext cx="7496224" cy="429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2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2355"/>
          </a:xfrm>
        </p:spPr>
        <p:txBody>
          <a:bodyPr/>
          <a:lstStyle/>
          <a:p>
            <a:r>
              <a:rPr lang="nl-NL" dirty="0"/>
              <a:t>Concept – Game </a:t>
            </a:r>
            <a:r>
              <a:rPr lang="nl-NL" dirty="0" err="1"/>
              <a:t>progression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18158"/>
            <a:ext cx="8421858" cy="4761640"/>
          </a:xfrm>
          <a:prstGeom prst="rect">
            <a:avLst/>
          </a:prstGeom>
        </p:spPr>
      </p:pic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097280" y="1718158"/>
            <a:ext cx="10058400" cy="402336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291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– Uren registratie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 descr="https://images-ext-2.discordapp.net/eyJ1cmwiOiJodHRwczovL2kuZ3lhem8uY29tL3RodW1iLzEyMDAvX2EwMTUzMzAxMWE4NDQwMGZjNTQ0YzYwZDk2YzNiZTBhLXBuZy5qcGcifQ.RiaIGz0W5-VEAacoOb9rwWwbgVA?width=960&amp;height=1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845734"/>
            <a:ext cx="9144000" cy="110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.gyazo.com/27da21d81450231e3496947e814600b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356075"/>
            <a:ext cx="47529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599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744"/>
          </a:xfrm>
        </p:spPr>
        <p:txBody>
          <a:bodyPr/>
          <a:lstStyle/>
          <a:p>
            <a:r>
              <a:rPr lang="nl-NL" dirty="0"/>
              <a:t>Planning - Assetlist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26" y="1213595"/>
            <a:ext cx="10246433" cy="4948119"/>
          </a:xfrm>
        </p:spPr>
      </p:pic>
    </p:spTree>
    <p:extLst>
      <p:ext uri="{BB962C8B-B14F-4D97-AF65-F5344CB8AC3E}">
        <p14:creationId xmlns:p14="http://schemas.microsoft.com/office/powerpoint/2010/main" val="334780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7522"/>
          </a:xfrm>
        </p:spPr>
        <p:txBody>
          <a:bodyPr/>
          <a:lstStyle/>
          <a:p>
            <a:r>
              <a:rPr lang="nl-NL" dirty="0"/>
              <a:t>Planning - planning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12" y="1234446"/>
            <a:ext cx="8271544" cy="5061492"/>
          </a:xfrm>
        </p:spPr>
      </p:pic>
    </p:spTree>
    <p:extLst>
      <p:ext uri="{BB962C8B-B14F-4D97-AF65-F5344CB8AC3E}">
        <p14:creationId xmlns:p14="http://schemas.microsoft.com/office/powerpoint/2010/main" val="160166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45243"/>
          </a:xfrm>
        </p:spPr>
        <p:txBody>
          <a:bodyPr/>
          <a:lstStyle/>
          <a:p>
            <a:r>
              <a:rPr lang="nl-NL" dirty="0"/>
              <a:t>Planning – </a:t>
            </a:r>
            <a:r>
              <a:rPr lang="nl-NL" dirty="0" err="1"/>
              <a:t>Trello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269" y="1031846"/>
            <a:ext cx="8862008" cy="5221125"/>
          </a:xfrm>
        </p:spPr>
      </p:pic>
    </p:spTree>
    <p:extLst>
      <p:ext uri="{BB962C8B-B14F-4D97-AF65-F5344CB8AC3E}">
        <p14:creationId xmlns:p14="http://schemas.microsoft.com/office/powerpoint/2010/main" val="141206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80135"/>
          </a:xfrm>
        </p:spPr>
        <p:txBody>
          <a:bodyPr>
            <a:normAutofit fontScale="90000"/>
          </a:bodyPr>
          <a:lstStyle/>
          <a:p>
            <a:r>
              <a:rPr lang="nl-NL" dirty="0"/>
              <a:t>Organisatie – </a:t>
            </a:r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Naamgeving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Mappen structuur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Source tree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shell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10058400" cy="69398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958" y="2539719"/>
            <a:ext cx="2299722" cy="31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534175"/>
      </p:ext>
    </p:extLst>
  </p:cSld>
  <p:clrMapOvr>
    <a:masterClrMapping/>
  </p:clrMapOvr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TM02900769[[fn=Terugblik]]</Template>
  <TotalTime>414</TotalTime>
  <Words>141</Words>
  <Application>Microsoft Office PowerPoint</Application>
  <PresentationFormat>Breedbeeld</PresentationFormat>
  <Paragraphs>64</Paragraphs>
  <Slides>18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Terugblik</vt:lpstr>
      <vt:lpstr>Afbeelding</vt:lpstr>
      <vt:lpstr>The Labyrinth </vt:lpstr>
      <vt:lpstr>Inleiding</vt:lpstr>
      <vt:lpstr>Concept - Story</vt:lpstr>
      <vt:lpstr>Concept – Game progression</vt:lpstr>
      <vt:lpstr>Planning – Uren registratie </vt:lpstr>
      <vt:lpstr>Planning - Assetlist</vt:lpstr>
      <vt:lpstr>Planning - planning</vt:lpstr>
      <vt:lpstr>Planning – Trello</vt:lpstr>
      <vt:lpstr>Organisatie – Naming Convention and Repository</vt:lpstr>
      <vt:lpstr>Functioneel concept </vt:lpstr>
      <vt:lpstr>Grafisch concept – Art style</vt:lpstr>
      <vt:lpstr>Grafisch concept - Character </vt:lpstr>
      <vt:lpstr>Grafisch concept - Enemies</vt:lpstr>
      <vt:lpstr>Grafisch concept - Enemies</vt:lpstr>
      <vt:lpstr>Grafisch concept - Environment</vt:lpstr>
      <vt:lpstr>Grafisch concept - GUI</vt:lpstr>
      <vt:lpstr>Technisch concept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Labyrinth</dc:title>
  <dc:creator>Alieke van der Lelie</dc:creator>
  <cp:lastModifiedBy>Faf</cp:lastModifiedBy>
  <cp:revision>27</cp:revision>
  <dcterms:created xsi:type="dcterms:W3CDTF">2017-02-15T12:00:44Z</dcterms:created>
  <dcterms:modified xsi:type="dcterms:W3CDTF">2017-03-02T12:38:04Z</dcterms:modified>
</cp:coreProperties>
</file>

<file path=docProps/thumbnail.jpeg>
</file>